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Great Vibes"/>
      <p:regular r:id="rId6"/>
    </p:embeddedFont>
    <p:embeddedFont>
      <p:font typeface="Lobster" panose="00000500000000000000" pitchFamily="2" charset="0"/>
      <p:regular r:id="rId7"/>
    </p:embeddedFont>
    <p:embeddedFont>
      <p:font typeface="Lora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h6AL254AL6ddQ5mRwv5A01Sd/R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F4D029FA-65A4-9C50-B2E7-C7CC687D4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>
            <a:extLst>
              <a:ext uri="{FF2B5EF4-FFF2-40B4-BE49-F238E27FC236}">
                <a16:creationId xmlns:a16="http://schemas.microsoft.com/office/drawing/2014/main" id="{1FA63D9C-168D-9B45-01C6-4DA8365C09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>
            <a:extLst>
              <a:ext uri="{FF2B5EF4-FFF2-40B4-BE49-F238E27FC236}">
                <a16:creationId xmlns:a16="http://schemas.microsoft.com/office/drawing/2014/main" id="{302FAD22-E2FD-F7F6-B1A2-0E531E21A9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566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83015EBC-5808-E6CB-BA67-55DFA3A87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>
            <a:extLst>
              <a:ext uri="{FF2B5EF4-FFF2-40B4-BE49-F238E27FC236}">
                <a16:creationId xmlns:a16="http://schemas.microsoft.com/office/drawing/2014/main" id="{32F9B5F4-3B17-B728-E44D-B0EC736438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>
            <a:extLst>
              <a:ext uri="{FF2B5EF4-FFF2-40B4-BE49-F238E27FC236}">
                <a16:creationId xmlns:a16="http://schemas.microsoft.com/office/drawing/2014/main" id="{C55A6267-2D6F-8B33-2548-3623C987C6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08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5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vi" sz="1300" b="1" i="0" u="none" strike="noStrike" cap="none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cử nhân</a:t>
            </a:r>
            <a:endParaRPr sz="1400" b="1" i="0" u="none" strike="noStrike" cap="non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vi" sz="3100" b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Nguyễn Minh Đức</a:t>
            </a:r>
            <a:endParaRPr sz="3100" b="1" i="0" u="none" strike="noStrike" cap="none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vi" sz="1500" b="1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MSV: </a:t>
            </a:r>
            <a:r>
              <a:rPr lang="vi" sz="15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20021337</a:t>
            </a:r>
            <a:endParaRPr sz="1500" b="1" i="0" u="none" strike="noStrike" cap="none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vi" sz="1400" b="0" i="0" u="none" strike="noStrike" cap="none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Khoa học máy tính CLC</a:t>
            </a:r>
            <a:endParaRPr sz="1400" b="0" i="0" u="none" strike="noStrike" cap="none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>
          <a:extLst>
            <a:ext uri="{FF2B5EF4-FFF2-40B4-BE49-F238E27FC236}">
              <a16:creationId xmlns:a16="http://schemas.microsoft.com/office/drawing/2014/main" id="{600DC594-2ACB-877D-DD37-F918E1B25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>
            <a:extLst>
              <a:ext uri="{FF2B5EF4-FFF2-40B4-BE49-F238E27FC236}">
                <a16:creationId xmlns:a16="http://schemas.microsoft.com/office/drawing/2014/main" id="{3C3AA1F3-0F07-2129-1428-6D291919481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>
            <a:extLst>
              <a:ext uri="{FF2B5EF4-FFF2-40B4-BE49-F238E27FC236}">
                <a16:creationId xmlns:a16="http://schemas.microsoft.com/office/drawing/2014/main" id="{93D30126-997B-BC86-D4D2-D26B7F1E0D1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>
            <a:extLst>
              <a:ext uri="{FF2B5EF4-FFF2-40B4-BE49-F238E27FC236}">
                <a16:creationId xmlns:a16="http://schemas.microsoft.com/office/drawing/2014/main" id="{70782BA5-54ED-05B1-799C-D13A32D149F3}"/>
              </a:ext>
            </a:extLst>
          </p:cNvPr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>
            <a:extLst>
              <a:ext uri="{FF2B5EF4-FFF2-40B4-BE49-F238E27FC236}">
                <a16:creationId xmlns:a16="http://schemas.microsoft.com/office/drawing/2014/main" id="{4269EA1B-A653-5A3D-2DDF-86AFEB6F2B3F}"/>
              </a:ext>
            </a:extLst>
          </p:cNvPr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>
            <a:extLst>
              <a:ext uri="{FF2B5EF4-FFF2-40B4-BE49-F238E27FC236}">
                <a16:creationId xmlns:a16="http://schemas.microsoft.com/office/drawing/2014/main" id="{0BCB3968-C2AE-AC63-9124-87CFA9C6678C}"/>
              </a:ext>
            </a:extLst>
          </p:cNvPr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vi" sz="1300" b="1" i="0" u="none" strike="noStrike" cap="none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cử nhân</a:t>
            </a:r>
            <a:endParaRPr sz="1400" b="1" i="0" u="none" strike="noStrike" cap="non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>
            <a:extLst>
              <a:ext uri="{FF2B5EF4-FFF2-40B4-BE49-F238E27FC236}">
                <a16:creationId xmlns:a16="http://schemas.microsoft.com/office/drawing/2014/main" id="{7EAF43F4-CFDE-0E87-452F-C8314E49D339}"/>
              </a:ext>
            </a:extLst>
          </p:cNvPr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vi" sz="3100" b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Nguyễn Minh Đức</a:t>
            </a:r>
            <a:endParaRPr sz="3100" b="1" i="0" u="none" strike="noStrike" cap="none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>
            <a:extLst>
              <a:ext uri="{FF2B5EF4-FFF2-40B4-BE49-F238E27FC236}">
                <a16:creationId xmlns:a16="http://schemas.microsoft.com/office/drawing/2014/main" id="{B9C8A3D8-3089-723A-F53A-31B5157B30B8}"/>
              </a:ext>
            </a:extLst>
          </p:cNvPr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vi" sz="1500" b="1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MSV: </a:t>
            </a:r>
            <a:r>
              <a:rPr lang="vi" sz="15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20021337</a:t>
            </a:r>
            <a:endParaRPr sz="1500" b="1" i="0" u="none" strike="noStrike" cap="none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>
            <a:extLst>
              <a:ext uri="{FF2B5EF4-FFF2-40B4-BE49-F238E27FC236}">
                <a16:creationId xmlns:a16="http://schemas.microsoft.com/office/drawing/2014/main" id="{C36DFFA9-C6E5-8867-A863-3CB0C83F611A}"/>
              </a:ext>
            </a:extLst>
          </p:cNvPr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vi" sz="1400" b="0" i="0" u="none" strike="noStrike" cap="none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Khoa học máy tính CLC</a:t>
            </a:r>
            <a:endParaRPr sz="1400" b="0" i="0" u="none" strike="noStrike" cap="none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  <p:extLst>
      <p:ext uri="{BB962C8B-B14F-4D97-AF65-F5344CB8AC3E}">
        <p14:creationId xmlns:p14="http://schemas.microsoft.com/office/powerpoint/2010/main" val="119092481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>
          <a:extLst>
            <a:ext uri="{FF2B5EF4-FFF2-40B4-BE49-F238E27FC236}">
              <a16:creationId xmlns:a16="http://schemas.microsoft.com/office/drawing/2014/main" id="{2D420191-4633-A52E-3628-0C04650F7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>
            <a:extLst>
              <a:ext uri="{FF2B5EF4-FFF2-40B4-BE49-F238E27FC236}">
                <a16:creationId xmlns:a16="http://schemas.microsoft.com/office/drawing/2014/main" id="{670F1F21-4312-9804-597B-D6429FF0AD2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>
            <a:extLst>
              <a:ext uri="{FF2B5EF4-FFF2-40B4-BE49-F238E27FC236}">
                <a16:creationId xmlns:a16="http://schemas.microsoft.com/office/drawing/2014/main" id="{1DD861C1-4E89-40B8-1F1D-074368340D6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>
            <a:extLst>
              <a:ext uri="{FF2B5EF4-FFF2-40B4-BE49-F238E27FC236}">
                <a16:creationId xmlns:a16="http://schemas.microsoft.com/office/drawing/2014/main" id="{F5E42F90-DB33-B452-8C18-F38EA294586E}"/>
              </a:ext>
            </a:extLst>
          </p:cNvPr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>
            <a:extLst>
              <a:ext uri="{FF2B5EF4-FFF2-40B4-BE49-F238E27FC236}">
                <a16:creationId xmlns:a16="http://schemas.microsoft.com/office/drawing/2014/main" id="{3D72B145-3A3E-9B12-82F5-380909CCA2FE}"/>
              </a:ext>
            </a:extLst>
          </p:cNvPr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>
            <a:extLst>
              <a:ext uri="{FF2B5EF4-FFF2-40B4-BE49-F238E27FC236}">
                <a16:creationId xmlns:a16="http://schemas.microsoft.com/office/drawing/2014/main" id="{9FBCA53B-2889-E844-44E5-467BABBEAFDC}"/>
              </a:ext>
            </a:extLst>
          </p:cNvPr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vi" sz="1300" b="1" i="0" u="none" strike="noStrike" cap="none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cử nhân</a:t>
            </a:r>
            <a:endParaRPr sz="1400" b="1" i="0" u="none" strike="noStrike" cap="non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>
            <a:extLst>
              <a:ext uri="{FF2B5EF4-FFF2-40B4-BE49-F238E27FC236}">
                <a16:creationId xmlns:a16="http://schemas.microsoft.com/office/drawing/2014/main" id="{E6C3F73A-51F1-8336-D4EB-76F6A0C751F3}"/>
              </a:ext>
            </a:extLst>
          </p:cNvPr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vi" sz="3100" b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Nguyễn Minh Đức</a:t>
            </a:r>
            <a:endParaRPr sz="3100" b="1" i="0" u="none" strike="noStrike" cap="none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>
            <a:extLst>
              <a:ext uri="{FF2B5EF4-FFF2-40B4-BE49-F238E27FC236}">
                <a16:creationId xmlns:a16="http://schemas.microsoft.com/office/drawing/2014/main" id="{79EBD192-757E-3BA7-7796-280AE2A2C839}"/>
              </a:ext>
            </a:extLst>
          </p:cNvPr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vi" sz="1500" b="1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MSV: </a:t>
            </a:r>
            <a:r>
              <a:rPr lang="vi" sz="15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20021337</a:t>
            </a:r>
            <a:endParaRPr sz="1500" b="1" i="0" u="none" strike="noStrike" cap="none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>
            <a:extLst>
              <a:ext uri="{FF2B5EF4-FFF2-40B4-BE49-F238E27FC236}">
                <a16:creationId xmlns:a16="http://schemas.microsoft.com/office/drawing/2014/main" id="{42C8B060-7BB2-F4F6-93AF-DAE5DE1AD638}"/>
              </a:ext>
            </a:extLst>
          </p:cNvPr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vi" sz="1400" b="0" i="0" u="none" strike="noStrike" cap="none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Khoa học máy tính CLC</a:t>
            </a:r>
            <a:endParaRPr sz="1400" b="0" i="0" u="none" strike="noStrike" cap="none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  <p:extLst>
      <p:ext uri="{BB962C8B-B14F-4D97-AF65-F5344CB8AC3E}">
        <p14:creationId xmlns:p14="http://schemas.microsoft.com/office/powerpoint/2010/main" val="248075118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Office PowerPoint</Application>
  <PresentationFormat>On-screen Show (16:9)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Lobster</vt:lpstr>
      <vt:lpstr>Lora</vt:lpstr>
      <vt:lpstr>Great Vibes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Trần Đại Dương</cp:lastModifiedBy>
  <cp:revision>7</cp:revision>
  <dcterms:modified xsi:type="dcterms:W3CDTF">2024-11-17T02:02:19Z</dcterms:modified>
</cp:coreProperties>
</file>